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870" y="1383665"/>
            <a:ext cx="4333240" cy="30435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2080" y="1323975"/>
            <a:ext cx="4504690" cy="31635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745990"/>
            <a:ext cx="5935980" cy="9944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5" y="4840605"/>
            <a:ext cx="5790565" cy="7086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0230" y="1460500"/>
            <a:ext cx="3600000" cy="24804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2615" y="1460500"/>
            <a:ext cx="3600000" cy="24804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5164455"/>
            <a:ext cx="5040000" cy="583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25" y="5164455"/>
            <a:ext cx="5040000" cy="6055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125" y="1332865"/>
            <a:ext cx="3600000" cy="29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25" y="1332865"/>
            <a:ext cx="3600000" cy="296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35" y="5278755"/>
            <a:ext cx="5040000" cy="6123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35" y="5278755"/>
            <a:ext cx="5040000" cy="5655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7890" y="1659255"/>
            <a:ext cx="3600000" cy="20340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0275" y="1659255"/>
            <a:ext cx="3600000" cy="20340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49520"/>
            <a:ext cx="5040000" cy="592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85" y="5040630"/>
            <a:ext cx="5040000" cy="60148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436370"/>
            <a:ext cx="4320000" cy="21954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4800" y="1436370"/>
            <a:ext cx="4320000" cy="21954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177155"/>
            <a:ext cx="5040000" cy="5712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05" y="5092065"/>
            <a:ext cx="5040000" cy="5747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1264920"/>
            <a:ext cx="4320000" cy="3154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215" y="1264920"/>
            <a:ext cx="4320000" cy="3154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5335905"/>
            <a:ext cx="5040000" cy="5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5353050"/>
            <a:ext cx="5040000" cy="54260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690" y="808355"/>
            <a:ext cx="3600000" cy="355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9630" y="808355"/>
            <a:ext cx="3600000" cy="3555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5311775"/>
            <a:ext cx="5040000" cy="518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5290185"/>
            <a:ext cx="5040000" cy="54037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655" y="1200785"/>
            <a:ext cx="3600000" cy="32966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3920" y="1200785"/>
            <a:ext cx="3600000" cy="3296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5328285"/>
            <a:ext cx="5040000" cy="610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30" y="5328285"/>
            <a:ext cx="5040000" cy="55419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560" y="1380490"/>
            <a:ext cx="3600000" cy="31127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265" y="1380490"/>
            <a:ext cx="3600000" cy="31127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65" y="5487035"/>
            <a:ext cx="5040000" cy="581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45" y="5487035"/>
            <a:ext cx="5040000" cy="5337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4870" y="1163955"/>
            <a:ext cx="3600000" cy="27868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1985" y="1163955"/>
            <a:ext cx="3600000" cy="27868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5049520"/>
            <a:ext cx="5040000" cy="5521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75" y="5049520"/>
            <a:ext cx="5040000" cy="54535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4185" y="866140"/>
            <a:ext cx="4320000" cy="291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220" y="993140"/>
            <a:ext cx="4320000" cy="291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" y="5067935"/>
            <a:ext cx="5040000" cy="5531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85" y="5067935"/>
            <a:ext cx="5040000" cy="5691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9425" y="1416685"/>
            <a:ext cx="3462020" cy="2467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6720" y="1416685"/>
            <a:ext cx="3462020" cy="246761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04520" y="5181600"/>
            <a:ext cx="5040000" cy="69850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273800" y="5181600"/>
            <a:ext cx="5040000" cy="6477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7945" y="976630"/>
            <a:ext cx="3600000" cy="3564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735" y="976630"/>
            <a:ext cx="3600000" cy="3564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70" y="5388610"/>
            <a:ext cx="5040000" cy="5970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45" y="5388610"/>
            <a:ext cx="5040000" cy="5656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1095" y="4831715"/>
            <a:ext cx="5040000" cy="5623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" y="4849495"/>
            <a:ext cx="5040000" cy="544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70" y="1455420"/>
            <a:ext cx="3600000" cy="2286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1455420"/>
            <a:ext cx="3600000" cy="228679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655" y="1128395"/>
            <a:ext cx="3600000" cy="35067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3260" y="1128395"/>
            <a:ext cx="3600000" cy="35067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15" y="5208270"/>
            <a:ext cx="5040000" cy="5530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" y="5208270"/>
            <a:ext cx="5040000" cy="5163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270" y="1137920"/>
            <a:ext cx="3600000" cy="35322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3745" y="1137920"/>
            <a:ext cx="3600000" cy="35322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10" y="5525135"/>
            <a:ext cx="5040000" cy="5299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555" y="5525135"/>
            <a:ext cx="5040000" cy="5855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695" y="1106170"/>
            <a:ext cx="3600000" cy="26535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5195" y="1106170"/>
            <a:ext cx="3600000" cy="26535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05" y="4977765"/>
            <a:ext cx="5040000" cy="548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95" y="4940935"/>
            <a:ext cx="5040000" cy="5855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110" y="1219835"/>
            <a:ext cx="4320000" cy="2842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6725" y="1219835"/>
            <a:ext cx="4320000" cy="2842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" y="5396865"/>
            <a:ext cx="5040000" cy="538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25" y="5396865"/>
            <a:ext cx="5040000" cy="51318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165" y="1362710"/>
            <a:ext cx="3600000" cy="26304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4175" y="1362710"/>
            <a:ext cx="3600000" cy="2630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95" y="5189855"/>
            <a:ext cx="5040000" cy="5403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90" y="5189855"/>
            <a:ext cx="5040000" cy="54620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690" y="1334770"/>
            <a:ext cx="3600000" cy="252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3255" y="1334770"/>
            <a:ext cx="3600000" cy="252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65" y="5165090"/>
            <a:ext cx="5040000" cy="5701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5165090"/>
            <a:ext cx="5040000" cy="60928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8480" y="1816100"/>
            <a:ext cx="3600000" cy="22443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7695" y="1816100"/>
            <a:ext cx="3600000" cy="22443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5273675"/>
            <a:ext cx="5040000" cy="5799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5273675"/>
            <a:ext cx="5040000" cy="5703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5460" y="1123315"/>
            <a:ext cx="3600000" cy="29108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4075" y="1123315"/>
            <a:ext cx="3600000" cy="29108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85" y="5318125"/>
            <a:ext cx="5040000" cy="5213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" y="5233035"/>
            <a:ext cx="5040000" cy="60647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365" y="1499235"/>
            <a:ext cx="4258310" cy="1984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9125" y="1499235"/>
            <a:ext cx="4258310" cy="198437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690" y="5012690"/>
            <a:ext cx="5040000" cy="612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790055" y="5012690"/>
            <a:ext cx="5040000" cy="612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4410" y="1320800"/>
            <a:ext cx="3600000" cy="27730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2845" y="1320800"/>
            <a:ext cx="3600000" cy="27730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60" y="5182870"/>
            <a:ext cx="5040000" cy="587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90" y="5212080"/>
            <a:ext cx="5040000" cy="52888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365" y="1125855"/>
            <a:ext cx="3600000" cy="3403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135" y="1125855"/>
            <a:ext cx="3600000" cy="3403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655" y="5367020"/>
            <a:ext cx="5040000" cy="519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5367020"/>
            <a:ext cx="5040000" cy="5679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215" y="1247775"/>
            <a:ext cx="3600000" cy="30393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1560" y="1247775"/>
            <a:ext cx="3600000" cy="30393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470" y="5353050"/>
            <a:ext cx="5040000" cy="5739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353050"/>
            <a:ext cx="5040000" cy="55076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9595" y="1406525"/>
            <a:ext cx="3600000" cy="28706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1380" y="1406525"/>
            <a:ext cx="3600000" cy="28706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05" y="5293360"/>
            <a:ext cx="5040000" cy="5530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45" y="5293360"/>
            <a:ext cx="5040000" cy="5337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645" y="960120"/>
            <a:ext cx="3600000" cy="34368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1230" y="1087120"/>
            <a:ext cx="3600000" cy="34368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5328920"/>
            <a:ext cx="5040000" cy="583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70" y="5369560"/>
            <a:ext cx="5040000" cy="50295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880" y="1333500"/>
            <a:ext cx="3600000" cy="2753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885" y="1333500"/>
            <a:ext cx="3600000" cy="2753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5037455"/>
            <a:ext cx="5040000" cy="563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90" y="5037455"/>
            <a:ext cx="5040000" cy="54397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260" y="1358900"/>
            <a:ext cx="3600000" cy="21297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0" y="1358900"/>
            <a:ext cx="3600000" cy="21297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4899660"/>
            <a:ext cx="5040000" cy="4977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4824730"/>
            <a:ext cx="5040000" cy="57272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1855" y="1471930"/>
            <a:ext cx="3600000" cy="2246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1215" y="1471930"/>
            <a:ext cx="3600000" cy="2246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95" y="5151120"/>
            <a:ext cx="5040000" cy="610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65" y="5109210"/>
            <a:ext cx="5040000" cy="65288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1459865"/>
            <a:ext cx="3954145" cy="2292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4535" y="1459865"/>
            <a:ext cx="3954145" cy="22929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15" y="5256530"/>
            <a:ext cx="5040000" cy="5668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80" y="5256530"/>
            <a:ext cx="5040000" cy="54620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930" y="1270000"/>
            <a:ext cx="5040000" cy="20785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0670" y="1270000"/>
            <a:ext cx="5040000" cy="20785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670" y="5306060"/>
            <a:ext cx="5040000" cy="5202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30" y="5297170"/>
            <a:ext cx="5040000" cy="52888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1452245"/>
            <a:ext cx="4106545" cy="2219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9130" y="1452245"/>
            <a:ext cx="4106545" cy="221932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80135" y="5189855"/>
            <a:ext cx="5040000" cy="6604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542405" y="5189855"/>
            <a:ext cx="5040000" cy="6604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195" y="1301750"/>
            <a:ext cx="4320000" cy="26033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660" y="1301750"/>
            <a:ext cx="4320000" cy="26033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615" y="5306060"/>
            <a:ext cx="5040000" cy="5428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05" y="5304155"/>
            <a:ext cx="5040000" cy="54508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0880" y="1283335"/>
            <a:ext cx="3929380" cy="2354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3085" y="1283335"/>
            <a:ext cx="3929380" cy="235458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3630" y="5199380"/>
            <a:ext cx="5040000" cy="791193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47460" y="5241290"/>
            <a:ext cx="5040000" cy="7493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72072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70929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665" y="1471295"/>
            <a:ext cx="3119755" cy="2600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8720" y="1471295"/>
            <a:ext cx="3119755" cy="2600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5320030"/>
            <a:ext cx="5040000" cy="5462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5320030"/>
            <a:ext cx="5040000" cy="53925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505" y="1379220"/>
            <a:ext cx="3853180" cy="23958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5170" y="1379220"/>
            <a:ext cx="3853180" cy="23958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" y="5043170"/>
            <a:ext cx="5040000" cy="585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75" y="5043170"/>
            <a:ext cx="5040000" cy="5206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845" y="1149985"/>
            <a:ext cx="3275330" cy="2605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580" y="1149985"/>
            <a:ext cx="3275330" cy="2605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5154295"/>
            <a:ext cx="5040000" cy="5142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0" y="5075555"/>
            <a:ext cx="5040000" cy="59288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1997075"/>
            <a:ext cx="2754630" cy="2257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1997075"/>
            <a:ext cx="2754630" cy="2257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5257165"/>
            <a:ext cx="5040000" cy="525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5222240"/>
            <a:ext cx="5040000" cy="59529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91155" y="696595"/>
            <a:ext cx="1651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Narrow Range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12480" y="685165"/>
            <a:ext cx="1266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Full Range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WPS 文字</Application>
  <PresentationFormat>宽屏</PresentationFormat>
  <Paragraphs>160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汉仪书宋二KW</vt:lpstr>
      <vt:lpstr>Calibri</vt:lpstr>
      <vt:lpstr>微软雅黑</vt:lpstr>
      <vt:lpstr>汉仪旗黑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zhangboshuo</dc:creator>
  <cp:lastModifiedBy>zhangboshuo</cp:lastModifiedBy>
  <cp:revision>9</cp:revision>
  <dcterms:created xsi:type="dcterms:W3CDTF">2022-04-25T17:07:54Z</dcterms:created>
  <dcterms:modified xsi:type="dcterms:W3CDTF">2022-04-25T17:07:54Z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